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VANANTHAM S" userId="4d8472f76fc0d93a" providerId="LiveId" clId="{7C16B8AC-56DF-4BD2-BA4D-2C7642F9B74D}"/>
    <pc:docChg chg="custSel modSld">
      <pc:chgData name="JEEVANANTHAM S" userId="4d8472f76fc0d93a" providerId="LiveId" clId="{7C16B8AC-56DF-4BD2-BA4D-2C7642F9B74D}" dt="2024-07-02T01:11:30.521" v="11" actId="1036"/>
      <pc:docMkLst>
        <pc:docMk/>
      </pc:docMkLst>
      <pc:sldChg chg="delSp mod">
        <pc:chgData name="JEEVANANTHAM S" userId="4d8472f76fc0d93a" providerId="LiveId" clId="{7C16B8AC-56DF-4BD2-BA4D-2C7642F9B74D}" dt="2024-06-13T06:25:34.398" v="0" actId="21"/>
        <pc:sldMkLst>
          <pc:docMk/>
          <pc:sldMk cId="0" sldId="256"/>
        </pc:sldMkLst>
        <pc:picChg chg="del">
          <ac:chgData name="JEEVANANTHAM S" userId="4d8472f76fc0d93a" providerId="LiveId" clId="{7C16B8AC-56DF-4BD2-BA4D-2C7642F9B74D}" dt="2024-06-13T06:25:34.398" v="0" actId="21"/>
          <ac:picMkLst>
            <pc:docMk/>
            <pc:sldMk cId="0" sldId="256"/>
            <ac:picMk id="7" creationId="{00000000-0000-0000-0000-000000000000}"/>
          </ac:picMkLst>
        </pc:picChg>
      </pc:sldChg>
      <pc:sldChg chg="delSp modSp mod">
        <pc:chgData name="JEEVANANTHAM S" userId="4d8472f76fc0d93a" providerId="LiveId" clId="{7C16B8AC-56DF-4BD2-BA4D-2C7642F9B74D}" dt="2024-07-02T01:11:30.521" v="11" actId="1036"/>
        <pc:sldMkLst>
          <pc:docMk/>
          <pc:sldMk cId="0" sldId="257"/>
        </pc:sldMkLst>
        <pc:spChg chg="mod">
          <ac:chgData name="JEEVANANTHAM S" userId="4d8472f76fc0d93a" providerId="LiveId" clId="{7C16B8AC-56DF-4BD2-BA4D-2C7642F9B74D}" dt="2024-07-02T01:11:30.521" v="11" actId="1036"/>
          <ac:spMkLst>
            <pc:docMk/>
            <pc:sldMk cId="0" sldId="257"/>
            <ac:spMk id="3" creationId="{00000000-0000-0000-0000-000000000000}"/>
          </ac:spMkLst>
        </pc:spChg>
        <pc:picChg chg="mod">
          <ac:chgData name="JEEVANANTHAM S" userId="4d8472f76fc0d93a" providerId="LiveId" clId="{7C16B8AC-56DF-4BD2-BA4D-2C7642F9B74D}" dt="2024-07-02T01:11:14.078" v="9" actId="14100"/>
          <ac:picMkLst>
            <pc:docMk/>
            <pc:sldMk cId="0" sldId="257"/>
            <ac:picMk id="4" creationId="{00000000-0000-0000-0000-000000000000}"/>
          </ac:picMkLst>
        </pc:picChg>
        <pc:picChg chg="del">
          <ac:chgData name="JEEVANANTHAM S" userId="4d8472f76fc0d93a" providerId="LiveId" clId="{7C16B8AC-56DF-4BD2-BA4D-2C7642F9B74D}" dt="2024-06-13T06:25:39.716" v="1" actId="21"/>
          <ac:picMkLst>
            <pc:docMk/>
            <pc:sldMk cId="0" sldId="257"/>
            <ac:picMk id="18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5:44.607" v="2" actId="21"/>
        <pc:sldMkLst>
          <pc:docMk/>
          <pc:sldMk cId="0" sldId="258"/>
        </pc:sldMkLst>
        <pc:picChg chg="del">
          <ac:chgData name="JEEVANANTHAM S" userId="4d8472f76fc0d93a" providerId="LiveId" clId="{7C16B8AC-56DF-4BD2-BA4D-2C7642F9B74D}" dt="2024-06-13T06:25:44.607" v="2" actId="21"/>
          <ac:picMkLst>
            <pc:docMk/>
            <pc:sldMk cId="0" sldId="258"/>
            <ac:picMk id="22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5:51.674" v="3" actId="21"/>
        <pc:sldMkLst>
          <pc:docMk/>
          <pc:sldMk cId="0" sldId="259"/>
        </pc:sldMkLst>
        <pc:picChg chg="del">
          <ac:chgData name="JEEVANANTHAM S" userId="4d8472f76fc0d93a" providerId="LiveId" clId="{7C16B8AC-56DF-4BD2-BA4D-2C7642F9B74D}" dt="2024-06-13T06:25:51.674" v="3" actId="21"/>
          <ac:picMkLst>
            <pc:docMk/>
            <pc:sldMk cId="0" sldId="259"/>
            <ac:picMk id="11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5:56.715" v="4" actId="21"/>
        <pc:sldMkLst>
          <pc:docMk/>
          <pc:sldMk cId="0" sldId="260"/>
        </pc:sldMkLst>
        <pc:picChg chg="del">
          <ac:chgData name="JEEVANANTHAM S" userId="4d8472f76fc0d93a" providerId="LiveId" clId="{7C16B8AC-56DF-4BD2-BA4D-2C7642F9B74D}" dt="2024-06-13T06:25:56.715" v="4" actId="21"/>
          <ac:picMkLst>
            <pc:docMk/>
            <pc:sldMk cId="0" sldId="260"/>
            <ac:picMk id="14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6:04.486" v="5" actId="21"/>
        <pc:sldMkLst>
          <pc:docMk/>
          <pc:sldMk cId="0" sldId="261"/>
        </pc:sldMkLst>
        <pc:picChg chg="del">
          <ac:chgData name="JEEVANANTHAM S" userId="4d8472f76fc0d93a" providerId="LiveId" clId="{7C16B8AC-56DF-4BD2-BA4D-2C7642F9B74D}" dt="2024-06-13T06:26:04.486" v="5" actId="21"/>
          <ac:picMkLst>
            <pc:docMk/>
            <pc:sldMk cId="0" sldId="261"/>
            <ac:picMk id="14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6:09.488" v="6" actId="21"/>
        <pc:sldMkLst>
          <pc:docMk/>
          <pc:sldMk cId="0" sldId="262"/>
        </pc:sldMkLst>
        <pc:picChg chg="del">
          <ac:chgData name="JEEVANANTHAM S" userId="4d8472f76fc0d93a" providerId="LiveId" clId="{7C16B8AC-56DF-4BD2-BA4D-2C7642F9B74D}" dt="2024-06-13T06:26:09.488" v="6" actId="21"/>
          <ac:picMkLst>
            <pc:docMk/>
            <pc:sldMk cId="0" sldId="262"/>
            <ac:picMk id="15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6:16.046" v="7" actId="21"/>
        <pc:sldMkLst>
          <pc:docMk/>
          <pc:sldMk cId="0" sldId="263"/>
        </pc:sldMkLst>
        <pc:picChg chg="del">
          <ac:chgData name="JEEVANANTHAM S" userId="4d8472f76fc0d93a" providerId="LiveId" clId="{7C16B8AC-56DF-4BD2-BA4D-2C7642F9B74D}" dt="2024-06-13T06:26:16.046" v="7" actId="21"/>
          <ac:picMkLst>
            <pc:docMk/>
            <pc:sldMk cId="0" sldId="263"/>
            <ac:picMk id="28" creationId="{00000000-0000-0000-0000-000000000000}"/>
          </ac:picMkLst>
        </pc:picChg>
      </pc:sldChg>
      <pc:sldChg chg="delSp mod">
        <pc:chgData name="JEEVANANTHAM S" userId="4d8472f76fc0d93a" providerId="LiveId" clId="{7C16B8AC-56DF-4BD2-BA4D-2C7642F9B74D}" dt="2024-06-13T06:26:40.039" v="8" actId="21"/>
        <pc:sldMkLst>
          <pc:docMk/>
          <pc:sldMk cId="0" sldId="264"/>
        </pc:sldMkLst>
        <pc:picChg chg="del">
          <ac:chgData name="JEEVANANTHAM S" userId="4d8472f76fc0d93a" providerId="LiveId" clId="{7C16B8AC-56DF-4BD2-BA4D-2C7642F9B74D}" dt="2024-06-13T06:26:40.039" v="8" actId="21"/>
          <ac:picMkLst>
            <pc:docMk/>
            <pc:sldMk cId="0" sldId="264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67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Sales Report Generator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This project streamlines the monthly sales reporting process by leveraging powerful Python tools to analyze data, generate visualizations, and compile comprehensive PDF reports - all through a user-friendly command-line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233737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596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5372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4683204" y="3578900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Processing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01764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Efficiently transform raw sales data into meaningful monthly summaries.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372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9402842" y="3578900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01764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insightful data visualizations to identify trends and patterns.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1562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4637365" y="5197912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562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PDF Generation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36657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Compile the analysis and visualizations into a professional-looking PDF report.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251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Processing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352794"/>
            <a:ext cx="27742" cy="455164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38748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0270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1108889" y="2644378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5749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Import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055382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the raw sales data into a Pandas DataFrame for manipulation.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18933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0828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1064240" y="4124563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55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35567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 missing values, correct formatting, and ensure data integrity.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799118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5630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1063050" y="5604748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5353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Monthly Summaries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015752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 key metrics like total sales, average order value, and customer count for each month.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053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Trends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 charts and bar graphs to display monthly sales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55125"/>
            <a:ext cx="28934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 Performance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424482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Scatter plots and pie charts to analyze top-selling products.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Insights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Histograms and scatter plots to understand customer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164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PDF Generation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55206"/>
            <a:ext cx="3370064" cy="2257782"/>
          </a:xfrm>
          <a:prstGeom prst="roundRect">
            <a:avLst>
              <a:gd name="adj" fmla="val 2952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3777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 Structure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257794"/>
            <a:ext cx="292572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compile the analysis, visualizations, and key findings into a professional PDF report.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555206"/>
            <a:ext cx="3370064" cy="2257782"/>
          </a:xfrm>
          <a:prstGeom prst="roundRect">
            <a:avLst>
              <a:gd name="adj" fmla="val 2952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5852398" y="3777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52398" y="4257794"/>
            <a:ext cx="292572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for the addition of a cover page, table of contents, and other user-defined elements.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555206"/>
            <a:ext cx="3370064" cy="2257782"/>
          </a:xfrm>
          <a:prstGeom prst="roundRect">
            <a:avLst>
              <a:gd name="adj" fmla="val 2952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9444633" y="3777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Shareable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44633" y="4257794"/>
            <a:ext cx="292572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generated PDF can be easily shared with stakeholders and decision-makers.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16493"/>
            <a:ext cx="67578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Command-Line Interface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5520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File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813221"/>
            <a:ext cx="32958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Specify the location of the raw sales data file.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5520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 report settings such as company logo and report title.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5520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 Path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13221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Designate the destination for the generated PDF report.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Savings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the entire reporting process, reducing manual effort.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Informed Decisions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Gain deeper insights from comprehensive data analysis and visualization.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0431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Professional Reporting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 polished, visually appealing reports to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614261" y="428506"/>
            <a:ext cx="3895606" cy="486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4"/>
              </a:lnSpc>
              <a:buNone/>
            </a:pPr>
            <a:r>
              <a:rPr lang="en-US" sz="306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Major things</a:t>
            </a:r>
            <a:endParaRPr lang="en-US" sz="3067" dirty="0"/>
          </a:p>
        </p:txBody>
      </p:sp>
      <p:sp>
        <p:nvSpPr>
          <p:cNvPr id="5" name="Text 2"/>
          <p:cNvSpPr/>
          <p:nvPr/>
        </p:nvSpPr>
        <p:spPr>
          <a:xfrm>
            <a:off x="3863459" y="1227058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Data Analysis</a:t>
            </a:r>
            <a:endParaRPr lang="en-US" sz="1227" dirty="0"/>
          </a:p>
        </p:txBody>
      </p:sp>
      <p:sp>
        <p:nvSpPr>
          <p:cNvPr id="6" name="Text 3"/>
          <p:cNvSpPr/>
          <p:nvPr/>
        </p:nvSpPr>
        <p:spPr>
          <a:xfrm>
            <a:off x="3863459" y="1515308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Analyze sales data to compute monthly sales summaries for each product.</a:t>
            </a:r>
            <a:endParaRPr lang="en-US" sz="1227" dirty="0"/>
          </a:p>
        </p:txBody>
      </p:sp>
      <p:sp>
        <p:nvSpPr>
          <p:cNvPr id="7" name="Text 4"/>
          <p:cNvSpPr/>
          <p:nvPr/>
        </p:nvSpPr>
        <p:spPr>
          <a:xfrm>
            <a:off x="3863459" y="1803559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27" dirty="0"/>
          </a:p>
        </p:txBody>
      </p:sp>
      <p:sp>
        <p:nvSpPr>
          <p:cNvPr id="8" name="Text 5"/>
          <p:cNvSpPr/>
          <p:nvPr/>
        </p:nvSpPr>
        <p:spPr>
          <a:xfrm>
            <a:off x="4112776" y="2091809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sales data from a text file.</a:t>
            </a:r>
            <a:endParaRPr lang="en-US" sz="1227" dirty="0"/>
          </a:p>
        </p:txBody>
      </p:sp>
      <p:sp>
        <p:nvSpPr>
          <p:cNvPr id="9" name="Text 6"/>
          <p:cNvSpPr/>
          <p:nvPr/>
        </p:nvSpPr>
        <p:spPr>
          <a:xfrm>
            <a:off x="4112776" y="2380059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and aggregate data to produce monthly sales summaries.</a:t>
            </a:r>
            <a:endParaRPr lang="en-US" sz="1227" dirty="0"/>
          </a:p>
        </p:txBody>
      </p:sp>
      <p:sp>
        <p:nvSpPr>
          <p:cNvPr id="10" name="Text 7"/>
          <p:cNvSpPr/>
          <p:nvPr/>
        </p:nvSpPr>
        <p:spPr>
          <a:xfrm>
            <a:off x="3863459" y="2668310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Visualization</a:t>
            </a:r>
            <a:endParaRPr lang="en-US" sz="1227" dirty="0"/>
          </a:p>
        </p:txBody>
      </p:sp>
      <p:sp>
        <p:nvSpPr>
          <p:cNvPr id="11" name="Text 8"/>
          <p:cNvSpPr/>
          <p:nvPr/>
        </p:nvSpPr>
        <p:spPr>
          <a:xfrm>
            <a:off x="3863459" y="2956560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Visualize sales trends and performance over time.</a:t>
            </a:r>
            <a:endParaRPr lang="en-US" sz="1227" dirty="0"/>
          </a:p>
        </p:txBody>
      </p:sp>
      <p:sp>
        <p:nvSpPr>
          <p:cNvPr id="12" name="Text 9"/>
          <p:cNvSpPr/>
          <p:nvPr/>
        </p:nvSpPr>
        <p:spPr>
          <a:xfrm>
            <a:off x="3863459" y="3244810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27" dirty="0"/>
          </a:p>
        </p:txBody>
      </p:sp>
      <p:sp>
        <p:nvSpPr>
          <p:cNvPr id="13" name="Text 10"/>
          <p:cNvSpPr/>
          <p:nvPr/>
        </p:nvSpPr>
        <p:spPr>
          <a:xfrm>
            <a:off x="4112776" y="3533061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bar charts showing monthly sales totals for each product.</a:t>
            </a:r>
            <a:endParaRPr lang="en-US" sz="1227" dirty="0"/>
          </a:p>
        </p:txBody>
      </p:sp>
      <p:sp>
        <p:nvSpPr>
          <p:cNvPr id="14" name="Text 11"/>
          <p:cNvSpPr/>
          <p:nvPr/>
        </p:nvSpPr>
        <p:spPr>
          <a:xfrm>
            <a:off x="4112776" y="3821311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 the charts as image files for inclusion in reports and presentations.</a:t>
            </a:r>
            <a:endParaRPr lang="en-US" sz="1227" dirty="0"/>
          </a:p>
        </p:txBody>
      </p:sp>
      <p:sp>
        <p:nvSpPr>
          <p:cNvPr id="15" name="Text 12"/>
          <p:cNvSpPr/>
          <p:nvPr/>
        </p:nvSpPr>
        <p:spPr>
          <a:xfrm>
            <a:off x="3863459" y="4109561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Generation</a:t>
            </a:r>
            <a:endParaRPr lang="en-US" sz="1227" dirty="0"/>
          </a:p>
        </p:txBody>
      </p:sp>
      <p:sp>
        <p:nvSpPr>
          <p:cNvPr id="16" name="Text 13"/>
          <p:cNvSpPr/>
          <p:nvPr/>
        </p:nvSpPr>
        <p:spPr>
          <a:xfrm>
            <a:off x="3863459" y="4397812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Generate a detailed PDF report that includes sales data and visualizations.</a:t>
            </a:r>
            <a:endParaRPr lang="en-US" sz="1227" dirty="0"/>
          </a:p>
        </p:txBody>
      </p:sp>
      <p:sp>
        <p:nvSpPr>
          <p:cNvPr id="17" name="Text 14"/>
          <p:cNvSpPr/>
          <p:nvPr/>
        </p:nvSpPr>
        <p:spPr>
          <a:xfrm>
            <a:off x="3863459" y="4686062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27" dirty="0"/>
          </a:p>
        </p:txBody>
      </p:sp>
      <p:sp>
        <p:nvSpPr>
          <p:cNvPr id="18" name="Text 15"/>
          <p:cNvSpPr/>
          <p:nvPr/>
        </p:nvSpPr>
        <p:spPr>
          <a:xfrm>
            <a:off x="4112776" y="4974312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a PDF document with a structured sections.</a:t>
            </a:r>
            <a:endParaRPr lang="en-US" sz="1227" dirty="0"/>
          </a:p>
        </p:txBody>
      </p:sp>
      <p:sp>
        <p:nvSpPr>
          <p:cNvPr id="19" name="Text 16"/>
          <p:cNvSpPr/>
          <p:nvPr/>
        </p:nvSpPr>
        <p:spPr>
          <a:xfrm>
            <a:off x="4112776" y="5262563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 a summary table of monthly sales data.</a:t>
            </a:r>
            <a:endParaRPr lang="en-US" sz="1227" dirty="0"/>
          </a:p>
        </p:txBody>
      </p:sp>
      <p:sp>
        <p:nvSpPr>
          <p:cNvPr id="20" name="Text 17"/>
          <p:cNvSpPr/>
          <p:nvPr/>
        </p:nvSpPr>
        <p:spPr>
          <a:xfrm>
            <a:off x="4112776" y="5550813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Embed sales charts into the PDF report.</a:t>
            </a:r>
            <a:endParaRPr lang="en-US" sz="1227" dirty="0"/>
          </a:p>
        </p:txBody>
      </p:sp>
      <p:sp>
        <p:nvSpPr>
          <p:cNvPr id="21" name="Text 18"/>
          <p:cNvSpPr/>
          <p:nvPr/>
        </p:nvSpPr>
        <p:spPr>
          <a:xfrm>
            <a:off x="4112776" y="5839063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 the final PDF report to disk.</a:t>
            </a:r>
            <a:endParaRPr lang="en-US" sz="1227" dirty="0"/>
          </a:p>
        </p:txBody>
      </p:sp>
      <p:sp>
        <p:nvSpPr>
          <p:cNvPr id="22" name="Text 19"/>
          <p:cNvSpPr/>
          <p:nvPr/>
        </p:nvSpPr>
        <p:spPr>
          <a:xfrm>
            <a:off x="3863459" y="6127313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Interaction</a:t>
            </a:r>
            <a:endParaRPr lang="en-US" sz="1227" dirty="0"/>
          </a:p>
        </p:txBody>
      </p:sp>
      <p:sp>
        <p:nvSpPr>
          <p:cNvPr id="23" name="Text 20"/>
          <p:cNvSpPr/>
          <p:nvPr/>
        </p:nvSpPr>
        <p:spPr>
          <a:xfrm>
            <a:off x="3863459" y="6415564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Provide an easy-to-use interface for users to generate reports.</a:t>
            </a:r>
            <a:endParaRPr lang="en-US" sz="1227" dirty="0"/>
          </a:p>
        </p:txBody>
      </p:sp>
      <p:sp>
        <p:nvSpPr>
          <p:cNvPr id="24" name="Text 21"/>
          <p:cNvSpPr/>
          <p:nvPr/>
        </p:nvSpPr>
        <p:spPr>
          <a:xfrm>
            <a:off x="3863459" y="6703814"/>
            <a:ext cx="7152561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840"/>
              </a:lnSpc>
              <a:buSzPct val="100000"/>
              <a:buChar char="•"/>
            </a:pPr>
            <a:r>
              <a:rPr lang="en-US" sz="1227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1227" dirty="0"/>
          </a:p>
        </p:txBody>
      </p:sp>
      <p:sp>
        <p:nvSpPr>
          <p:cNvPr id="25" name="Text 22"/>
          <p:cNvSpPr/>
          <p:nvPr/>
        </p:nvSpPr>
        <p:spPr>
          <a:xfrm>
            <a:off x="4112776" y="6992064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a menu to guide users in providing the path to the sales data file.</a:t>
            </a:r>
            <a:endParaRPr lang="en-US" sz="1227" dirty="0"/>
          </a:p>
        </p:txBody>
      </p:sp>
      <p:sp>
        <p:nvSpPr>
          <p:cNvPr id="26" name="Text 23"/>
          <p:cNvSpPr/>
          <p:nvPr/>
        </p:nvSpPr>
        <p:spPr>
          <a:xfrm>
            <a:off x="4112776" y="7280315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Validate user input and handle file-related errors gracefully.</a:t>
            </a:r>
            <a:endParaRPr lang="en-US" sz="1227" dirty="0"/>
          </a:p>
        </p:txBody>
      </p:sp>
      <p:sp>
        <p:nvSpPr>
          <p:cNvPr id="27" name="Text 24"/>
          <p:cNvSpPr/>
          <p:nvPr/>
        </p:nvSpPr>
        <p:spPr>
          <a:xfrm>
            <a:off x="4112776" y="7568565"/>
            <a:ext cx="6903244" cy="233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840"/>
              </a:lnSpc>
              <a:buSzPct val="100000"/>
              <a:buChar char="•"/>
            </a:pPr>
            <a:r>
              <a:rPr lang="en-US" sz="122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Execute the complete report generation process based on user input.</a:t>
            </a:r>
            <a:endParaRPr lang="en-US" sz="12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011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628787"/>
            <a:ext cx="7477601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revolutionizes the monthly sales reporting process, empowering businesses to streamline data analysis, generate insightful visualizations, and produce professional-grade PDF reports. By automating these critical tasks, organizations can make more informed decisions, improve operational efficiency, and enhance their overall sales strategy.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534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JEEVANANTHAM S</cp:lastModifiedBy>
  <cp:revision>1</cp:revision>
  <dcterms:created xsi:type="dcterms:W3CDTF">2024-06-13T06:17:37Z</dcterms:created>
  <dcterms:modified xsi:type="dcterms:W3CDTF">2024-07-02T01:11:35Z</dcterms:modified>
</cp:coreProperties>
</file>